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98" d="100"/>
          <a:sy n="98" d="100"/>
        </p:scale>
        <p:origin x="-3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99567-44CB-480A-8755-37FD375498D2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99773-BCDC-4EC9-9FFC-BA1E5C9A5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9773-BCDC-4EC9-9FFC-BA1E5C9A559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9773-BCDC-4EC9-9FFC-BA1E5C9A559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9773-BCDC-4EC9-9FFC-BA1E5C9A559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9773-BCDC-4EC9-9FFC-BA1E5C9A559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9773-BCDC-4EC9-9FFC-BA1E5C9A559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9773-BCDC-4EC9-9FFC-BA1E5C9A559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9773-BCDC-4EC9-9FFC-BA1E5C9A559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9773-BCDC-4EC9-9FFC-BA1E5C9A559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Мобильный технопарк</a:t>
            </a:r>
            <a:endParaRPr lang="ru-RU" b="1" dirty="0"/>
          </a:p>
        </p:txBody>
      </p:sp>
      <p:pic>
        <p:nvPicPr>
          <p:cNvPr id="1026" name="Picture 2" descr="C:\Users\Пользователь\Desktop\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060848"/>
            <a:ext cx="7864535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Творческая фотостудия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3905584" cy="2160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Программа</a:t>
            </a:r>
          </a:p>
          <a:p>
            <a:pPr>
              <a:buNone/>
            </a:pPr>
            <a:r>
              <a:rPr lang="ru-RU" b="1" i="1" dirty="0" smtClean="0"/>
              <a:t>«Издательский центр»- 4часа.</a:t>
            </a:r>
          </a:p>
          <a:p>
            <a:pPr>
              <a:buNone/>
            </a:pPr>
            <a:r>
              <a:rPr lang="ru-RU" b="1" i="1" dirty="0" smtClean="0"/>
              <a:t>Возраст обучающихся</a:t>
            </a:r>
          </a:p>
          <a:p>
            <a:pPr>
              <a:buNone/>
            </a:pPr>
            <a:r>
              <a:rPr lang="ru-RU" b="1" i="1" dirty="0" smtClean="0"/>
              <a:t> 10-17 лет.</a:t>
            </a:r>
          </a:p>
          <a:p>
            <a:pPr>
              <a:buNone/>
            </a:pPr>
            <a:r>
              <a:rPr lang="ru-RU" b="1" i="1" dirty="0" smtClean="0"/>
              <a:t>Наполняемость групп – </a:t>
            </a:r>
          </a:p>
          <a:p>
            <a:pPr>
              <a:buNone/>
            </a:pPr>
            <a:r>
              <a:rPr lang="ru-RU" b="1" i="1" dirty="0" smtClean="0"/>
              <a:t>4-6человек.</a:t>
            </a:r>
            <a:endParaRPr lang="ru-RU" b="1" i="1" dirty="0"/>
          </a:p>
        </p:txBody>
      </p:sp>
      <p:pic>
        <p:nvPicPr>
          <p:cNvPr id="12289" name="Picture 1" descr="C:\Users\Пользователь\Desktop\10074202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873624" cy="3873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Аэрополёты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87624" y="836712"/>
            <a:ext cx="7272808" cy="13681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Программа</a:t>
            </a:r>
          </a:p>
          <a:p>
            <a:pPr>
              <a:buNone/>
            </a:pPr>
            <a:r>
              <a:rPr lang="ru-RU" b="1" i="1" dirty="0" smtClean="0"/>
              <a:t>«Аэрополёты»- 8часов.</a:t>
            </a:r>
          </a:p>
          <a:p>
            <a:pPr>
              <a:buNone/>
            </a:pPr>
            <a:r>
              <a:rPr lang="ru-RU" b="1" i="1" dirty="0" smtClean="0"/>
              <a:t>Возраст обучающихся  - 15-17 лет.</a:t>
            </a:r>
          </a:p>
          <a:p>
            <a:pPr>
              <a:buNone/>
            </a:pPr>
            <a:r>
              <a:rPr lang="ru-RU" b="1" i="1" dirty="0" smtClean="0"/>
              <a:t>Наполняемость групп – 4-6человек.</a:t>
            </a:r>
            <a:endParaRPr lang="ru-RU" b="1" i="1" dirty="0"/>
          </a:p>
        </p:txBody>
      </p:sp>
      <p:pic>
        <p:nvPicPr>
          <p:cNvPr id="10243" name="Picture 3" descr="C:\Users\Пользователь\Desktop\Технополис программы\IMG_0104.JPG"/>
          <p:cNvPicPr>
            <a:picLocks noChangeAspect="1" noChangeArrowheads="1"/>
          </p:cNvPicPr>
          <p:nvPr/>
        </p:nvPicPr>
        <p:blipFill>
          <a:blip r:embed="rId3" cstate="print"/>
          <a:srcRect l="31394" t="20840"/>
          <a:stretch>
            <a:fillRect/>
          </a:stretch>
        </p:blipFill>
        <p:spPr bwMode="auto">
          <a:xfrm>
            <a:off x="1691680" y="2132856"/>
            <a:ext cx="5976664" cy="459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Геоинформатика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6624736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Программа</a:t>
            </a:r>
          </a:p>
          <a:p>
            <a:pPr>
              <a:buNone/>
            </a:pPr>
            <a:r>
              <a:rPr lang="ru-RU" sz="2400" b="1" i="1" dirty="0" smtClean="0"/>
              <a:t>«Геоинформатика»- 4часа.</a:t>
            </a:r>
          </a:p>
          <a:p>
            <a:pPr>
              <a:buNone/>
            </a:pPr>
            <a:r>
              <a:rPr lang="ru-RU" sz="2400" b="1" i="1" dirty="0" smtClean="0"/>
              <a:t>Возраст обучающихся - 12-17 лет.</a:t>
            </a:r>
          </a:p>
          <a:p>
            <a:pPr>
              <a:buNone/>
            </a:pPr>
            <a:r>
              <a:rPr lang="ru-RU" sz="2400" b="1" i="1" dirty="0" smtClean="0"/>
              <a:t>Наполняемость групп –  4-6человек.</a:t>
            </a:r>
            <a:endParaRPr lang="ru-RU" sz="2400" b="1" i="1" dirty="0"/>
          </a:p>
        </p:txBody>
      </p:sp>
      <p:pic>
        <p:nvPicPr>
          <p:cNvPr id="5" name="Picture 1" descr="C:\Users\Пользователь\Desktop\Технополис программы\IMG_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4983360" cy="332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График выездных занятий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31640" y="1396998"/>
          <a:ext cx="6984775" cy="4719558"/>
        </p:xfrm>
        <a:graphic>
          <a:graphicData uri="http://schemas.openxmlformats.org/drawingml/2006/table">
            <a:tbl>
              <a:tblPr/>
              <a:tblGrid>
                <a:gridCol w="379598"/>
                <a:gridCol w="1492610"/>
                <a:gridCol w="5112567"/>
              </a:tblGrid>
              <a:tr h="440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Территория</a:t>
                      </a:r>
                      <a:endParaRPr lang="ru-RU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п.г.т. Белый Яр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п.г.т.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Барсово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п. Солнечный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Сайгатина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п. Высокий Мыс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п.г.т. Федоровский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Лянтор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Нижнесортымский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Ульт-Ягун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Тром-Аган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Сытомино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д.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Лямина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Угут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Русскинская,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с.Локосово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Необходимые документы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indent="-457200">
              <a:buAutoNum type="arabicPeriod"/>
            </a:pPr>
            <a:r>
              <a:rPr lang="ru-RU" sz="2400" b="1" i="1" dirty="0" smtClean="0"/>
              <a:t>Заявление  о зачислении  от родителей. </a:t>
            </a:r>
          </a:p>
          <a:p>
            <a:pPr marL="539496" indent="-457200">
              <a:buAutoNum type="arabicPeriod"/>
            </a:pPr>
            <a:r>
              <a:rPr lang="ru-RU" sz="2400" b="1" i="1" dirty="0" smtClean="0"/>
              <a:t>Копия свидетельства о рождении или  паспорта обучающегося.</a:t>
            </a:r>
          </a:p>
          <a:p>
            <a:pPr marL="539496" indent="-457200">
              <a:buNone/>
            </a:pPr>
            <a:endParaRPr lang="ru-RU" sz="2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Концепция мобильного технопарка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44824"/>
            <a:ext cx="749808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популяризация научно-технического творчества детей и молодежи, 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реализация современных программ дополнительного образования в области технологий и инженерии.</a:t>
            </a:r>
          </a:p>
          <a:p>
            <a:pPr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Концепция мобильного технопарка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задача: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обеспечение равного доступа к современным образовательным технологиям инженерной направленности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 проектной деятельности школьников поселений Сургутского района.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Направленности мобильного технопарка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12776"/>
            <a:ext cx="7498080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Робототехника</a:t>
            </a:r>
          </a:p>
          <a:p>
            <a:r>
              <a:rPr lang="ru-RU" dirty="0" err="1" smtClean="0"/>
              <a:t>Нано-Био</a:t>
            </a:r>
            <a:endParaRPr lang="ru-RU" dirty="0" smtClean="0"/>
          </a:p>
          <a:p>
            <a:r>
              <a:rPr lang="ru-RU" dirty="0" smtClean="0"/>
              <a:t>Промышленный дизайн</a:t>
            </a:r>
          </a:p>
          <a:p>
            <a:r>
              <a:rPr lang="ru-RU" dirty="0" smtClean="0"/>
              <a:t>Виртуальный мир реальности</a:t>
            </a:r>
          </a:p>
          <a:p>
            <a:r>
              <a:rPr lang="ru-RU" dirty="0" smtClean="0"/>
              <a:t>Планетарий</a:t>
            </a:r>
          </a:p>
          <a:p>
            <a:r>
              <a:rPr lang="ru-RU" dirty="0" smtClean="0"/>
              <a:t>Творческая фотостудия</a:t>
            </a:r>
          </a:p>
          <a:p>
            <a:r>
              <a:rPr lang="ru-RU" dirty="0" err="1" smtClean="0"/>
              <a:t>Аэрополеты</a:t>
            </a:r>
            <a:endParaRPr lang="ru-RU" dirty="0" smtClean="0"/>
          </a:p>
          <a:p>
            <a:r>
              <a:rPr lang="ru-RU" dirty="0" smtClean="0"/>
              <a:t>Геоинформатика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Робототехника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35608" y="1124744"/>
            <a:ext cx="3568440" cy="180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Программа «Роботы»-6 часов.</a:t>
            </a:r>
          </a:p>
          <a:p>
            <a:pPr>
              <a:buNone/>
            </a:pPr>
            <a:r>
              <a:rPr lang="ru-RU" b="1" i="1" dirty="0" smtClean="0"/>
              <a:t>Возраст обучающихся 10-17 лет.</a:t>
            </a:r>
          </a:p>
          <a:p>
            <a:pPr>
              <a:buNone/>
            </a:pPr>
            <a:r>
              <a:rPr lang="ru-RU" b="1" i="1" dirty="0" smtClean="0"/>
              <a:t>Наполняемость групп – 8-10 человек.</a:t>
            </a:r>
            <a:endParaRPr lang="ru-RU" b="1" i="1" dirty="0"/>
          </a:p>
        </p:txBody>
      </p:sp>
      <p:pic>
        <p:nvPicPr>
          <p:cNvPr id="1026" name="Picture 2" descr="C:\Users\Пользователь\Desktop\Технополис программы\2019-01-16\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1412776"/>
            <a:ext cx="3945632" cy="295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ользователь\Desktop\Технополис программы\2019-01-16\009.JPG"/>
          <p:cNvPicPr>
            <a:picLocks noChangeAspect="1" noChangeArrowheads="1"/>
          </p:cNvPicPr>
          <p:nvPr/>
        </p:nvPicPr>
        <p:blipFill>
          <a:blip r:embed="rId3" cstate="print"/>
          <a:srcRect l="15611" t="2973" r="6332" b="1883"/>
          <a:stretch>
            <a:fillRect/>
          </a:stretch>
        </p:blipFill>
        <p:spPr bwMode="auto">
          <a:xfrm>
            <a:off x="1277635" y="3068960"/>
            <a:ext cx="3870429" cy="353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Нано-био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331640" y="1124744"/>
            <a:ext cx="3761568" cy="19442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Программа «</a:t>
            </a:r>
            <a:r>
              <a:rPr lang="ru-RU" b="1" i="1" dirty="0" err="1" smtClean="0"/>
              <a:t>Нано-био</a:t>
            </a:r>
            <a:r>
              <a:rPr lang="ru-RU" b="1" i="1" dirty="0" smtClean="0"/>
              <a:t>» - 4 часа</a:t>
            </a:r>
          </a:p>
          <a:p>
            <a:pPr>
              <a:buNone/>
            </a:pPr>
            <a:r>
              <a:rPr lang="ru-RU" b="1" i="1" dirty="0" smtClean="0"/>
              <a:t>Возраст обучающихся 13-15 лет.</a:t>
            </a:r>
          </a:p>
          <a:p>
            <a:pPr>
              <a:buNone/>
            </a:pPr>
            <a:r>
              <a:rPr lang="ru-RU" b="1" i="1" dirty="0" smtClean="0"/>
              <a:t>Наполняемость групп – 4-6 человек.</a:t>
            </a:r>
            <a:endParaRPr lang="ru-RU" b="1" i="1" dirty="0"/>
          </a:p>
        </p:txBody>
      </p:sp>
      <p:pic>
        <p:nvPicPr>
          <p:cNvPr id="4100" name="Picture 4" descr="C:\Users\Пользователь\Desktop\Технополис программы\IMG_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99644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Пользователь\Desktop\Технополис программы\IMG-a5ee94ff8fafa6f707fb4ae6007aa6e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563262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Промышленный дизайн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3905584" cy="21602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Программа</a:t>
            </a:r>
          </a:p>
          <a:p>
            <a:pPr>
              <a:buNone/>
            </a:pPr>
            <a:r>
              <a:rPr lang="ru-RU" b="1" i="1" dirty="0" smtClean="0"/>
              <a:t>«Промышленный дизайн»-6 часов.</a:t>
            </a:r>
          </a:p>
          <a:p>
            <a:pPr>
              <a:buNone/>
            </a:pPr>
            <a:r>
              <a:rPr lang="ru-RU" b="1" i="1" dirty="0" smtClean="0"/>
              <a:t>Возраст обучающихся</a:t>
            </a:r>
          </a:p>
          <a:p>
            <a:pPr>
              <a:buNone/>
            </a:pPr>
            <a:r>
              <a:rPr lang="ru-RU" b="1" i="1" dirty="0" smtClean="0"/>
              <a:t> 10-17 лет.</a:t>
            </a:r>
          </a:p>
          <a:p>
            <a:pPr>
              <a:buNone/>
            </a:pPr>
            <a:r>
              <a:rPr lang="ru-RU" b="1" i="1" dirty="0" smtClean="0"/>
              <a:t>Наполняемость групп – </a:t>
            </a:r>
          </a:p>
          <a:p>
            <a:pPr>
              <a:buNone/>
            </a:pPr>
            <a:r>
              <a:rPr lang="ru-RU" b="1" i="1" dirty="0" smtClean="0"/>
              <a:t>6-8человек.</a:t>
            </a:r>
            <a:endParaRPr lang="ru-RU" b="1" i="1" dirty="0"/>
          </a:p>
        </p:txBody>
      </p:sp>
      <p:pic>
        <p:nvPicPr>
          <p:cNvPr id="2050" name="Picture 2" descr="C:\Users\Пользователь\Desktop\Технополис программы\2019-01-16\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4176464" cy="31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ользователь\Desktop\Технополис программы\2019-01-16\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552" y="119675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Виртуальный мир реальности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3905584" cy="18722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Программа</a:t>
            </a:r>
          </a:p>
          <a:p>
            <a:pPr>
              <a:buNone/>
            </a:pPr>
            <a:r>
              <a:rPr lang="ru-RU" b="1" i="1" dirty="0" smtClean="0"/>
              <a:t>«</a:t>
            </a:r>
            <a:r>
              <a:rPr lang="en-US" b="1" i="1" dirty="0" smtClean="0"/>
              <a:t>VR</a:t>
            </a:r>
            <a:r>
              <a:rPr lang="ru-RU" b="1" i="1" dirty="0" smtClean="0"/>
              <a:t>/ </a:t>
            </a:r>
            <a:r>
              <a:rPr lang="en-US" b="1" i="1" dirty="0" smtClean="0"/>
              <a:t>AR</a:t>
            </a:r>
            <a:r>
              <a:rPr lang="ru-RU" b="1" i="1" dirty="0" smtClean="0"/>
              <a:t>»</a:t>
            </a:r>
            <a:r>
              <a:rPr lang="en-US" b="1" i="1" dirty="0" smtClean="0"/>
              <a:t>- 6</a:t>
            </a:r>
            <a:r>
              <a:rPr lang="ru-RU" b="1" i="1" dirty="0" smtClean="0"/>
              <a:t> часов.</a:t>
            </a:r>
          </a:p>
          <a:p>
            <a:pPr>
              <a:buNone/>
            </a:pPr>
            <a:r>
              <a:rPr lang="ru-RU" b="1" i="1" dirty="0" smtClean="0"/>
              <a:t>Возраст обучающихся</a:t>
            </a:r>
          </a:p>
          <a:p>
            <a:pPr>
              <a:buNone/>
            </a:pPr>
            <a:r>
              <a:rPr lang="ru-RU" b="1" i="1" dirty="0" smtClean="0"/>
              <a:t> 12-17 лет.</a:t>
            </a:r>
          </a:p>
          <a:p>
            <a:pPr>
              <a:buNone/>
            </a:pPr>
            <a:r>
              <a:rPr lang="ru-RU" b="1" i="1" dirty="0" smtClean="0"/>
              <a:t>Наполняемость групп – </a:t>
            </a:r>
          </a:p>
          <a:p>
            <a:pPr>
              <a:buNone/>
            </a:pPr>
            <a:r>
              <a:rPr lang="ru-RU" b="1" i="1" dirty="0" smtClean="0"/>
              <a:t>6-8человек.</a:t>
            </a:r>
            <a:endParaRPr lang="ru-RU" b="1" i="1" dirty="0"/>
          </a:p>
        </p:txBody>
      </p:sp>
      <p:pic>
        <p:nvPicPr>
          <p:cNvPr id="3074" name="Picture 2" descr="C:\Users\Пользователь\Desktop\Технополис программы\2019-01-16\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409"/>
          <a:stretch>
            <a:fillRect/>
          </a:stretch>
        </p:blipFill>
        <p:spPr bwMode="auto">
          <a:xfrm>
            <a:off x="4932040" y="1052736"/>
            <a:ext cx="3849621" cy="337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Пользователь\Desktop\Технополис программы\15.01.19\DSCN0494.JPG"/>
          <p:cNvPicPr>
            <a:picLocks noChangeAspect="1" noChangeArrowheads="1"/>
          </p:cNvPicPr>
          <p:nvPr/>
        </p:nvPicPr>
        <p:blipFill>
          <a:blip r:embed="rId4" cstate="print"/>
          <a:srcRect l="22599" t="2318" r="13964"/>
          <a:stretch>
            <a:fillRect/>
          </a:stretch>
        </p:blipFill>
        <p:spPr bwMode="auto">
          <a:xfrm>
            <a:off x="1403648" y="3032232"/>
            <a:ext cx="3312368" cy="382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Планетарий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5616624" cy="180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Программа</a:t>
            </a:r>
          </a:p>
          <a:p>
            <a:pPr>
              <a:buNone/>
            </a:pPr>
            <a:r>
              <a:rPr lang="ru-RU" b="1" i="1" dirty="0" smtClean="0"/>
              <a:t>«Планетарий»- 6 часов.</a:t>
            </a:r>
          </a:p>
          <a:p>
            <a:pPr>
              <a:buNone/>
            </a:pPr>
            <a:r>
              <a:rPr lang="ru-RU" b="1" i="1" dirty="0" smtClean="0"/>
              <a:t>Возраст обучающихся - 10-14 лет.</a:t>
            </a:r>
          </a:p>
          <a:p>
            <a:pPr>
              <a:buNone/>
            </a:pPr>
            <a:r>
              <a:rPr lang="ru-RU" b="1" i="1" dirty="0" smtClean="0"/>
              <a:t>Наполняемость групп – </a:t>
            </a:r>
          </a:p>
          <a:p>
            <a:pPr>
              <a:buNone/>
            </a:pPr>
            <a:r>
              <a:rPr lang="ru-RU" b="1" i="1" dirty="0" smtClean="0"/>
              <a:t>8-10человек.</a:t>
            </a:r>
            <a:endParaRPr lang="ru-RU" b="1" i="1" dirty="0"/>
          </a:p>
        </p:txBody>
      </p:sp>
      <p:pic>
        <p:nvPicPr>
          <p:cNvPr id="14338" name="Picture 2" descr="C:\Users\Пользователь\Desktop\Технополис программы\2019-01-16\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166" t="-2317"/>
          <a:stretch>
            <a:fillRect/>
          </a:stretch>
        </p:blipFill>
        <p:spPr bwMode="auto">
          <a:xfrm>
            <a:off x="4211960" y="2420888"/>
            <a:ext cx="4722490" cy="432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139</TotalTime>
  <Words>326</Words>
  <Application>Microsoft Office PowerPoint</Application>
  <PresentationFormat>Экран (4:3)</PresentationFormat>
  <Paragraphs>109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Мобильный технопарк</vt:lpstr>
      <vt:lpstr>Концепция мобильного технопарка</vt:lpstr>
      <vt:lpstr>Концепция мобильного технопарка</vt:lpstr>
      <vt:lpstr>Направленности мобильного технопарка</vt:lpstr>
      <vt:lpstr>Робототехника</vt:lpstr>
      <vt:lpstr>Нано-био</vt:lpstr>
      <vt:lpstr>Промышленный дизайн</vt:lpstr>
      <vt:lpstr>Виртуальный мир реальности</vt:lpstr>
      <vt:lpstr>Планетарий</vt:lpstr>
      <vt:lpstr>Творческая фотостудия</vt:lpstr>
      <vt:lpstr>Аэрополёты </vt:lpstr>
      <vt:lpstr>Геоинформатика</vt:lpstr>
      <vt:lpstr>График выездных занятий</vt:lpstr>
      <vt:lpstr>Необходимые документы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Мобильный технопарк</dc:title>
  <dc:creator>Пользователь</dc:creator>
  <cp:lastModifiedBy>Пользователь</cp:lastModifiedBy>
  <cp:revision>17</cp:revision>
  <dcterms:created xsi:type="dcterms:W3CDTF">2019-01-17T11:25:10Z</dcterms:created>
  <dcterms:modified xsi:type="dcterms:W3CDTF">2019-01-17T14:05:06Z</dcterms:modified>
</cp:coreProperties>
</file>