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0" r:id="rId4"/>
    <p:sldId id="261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99315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5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20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39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23655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18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9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4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007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81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78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5E56D-12A2-4D64-BAAB-264EE4324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614" y="1484273"/>
            <a:ext cx="10137503" cy="3293105"/>
          </a:xfrm>
        </p:spPr>
        <p:txBody>
          <a:bodyPr>
            <a:normAutofit/>
          </a:bodyPr>
          <a:lstStyle/>
          <a:p>
            <a:pPr algn="ctr"/>
            <a:r>
              <a:rPr lang="ru-RU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 </a:t>
            </a:r>
            <a:br>
              <a:rPr lang="ru-RU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МОЦ </a:t>
            </a:r>
            <a:br>
              <a:rPr lang="ru-RU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2025-2026 УЧЕБНЫЙ 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B07E62-EBC3-452F-BE5A-DF2AB74D5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6035" y="4777379"/>
            <a:ext cx="3699082" cy="112628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МОЦ</a:t>
            </a:r>
          </a:p>
          <a:p>
            <a:pPr>
              <a:spcBef>
                <a:spcPts val="0"/>
              </a:spcBef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Яцунская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Николаевна</a:t>
            </a:r>
          </a:p>
        </p:txBody>
      </p:sp>
    </p:spTree>
    <p:extLst>
      <p:ext uri="{BB962C8B-B14F-4D97-AF65-F5344CB8AC3E}">
        <p14:creationId xmlns:p14="http://schemas.microsoft.com/office/powerpoint/2010/main" val="285712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9EF2-E1D0-4B3A-B0A4-1E427BDDA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57388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ОПОРНЫЙ ЦЕНТР ДОПОЛНИТЕЛЬНОГО ОБРАЗОВАНИЯ СУРГУТСКОГО РАЙОНА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CB2805-35C9-45E9-A383-74E6BF17C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65" y="191071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02.11.2020 во исполнение Указа Президента Российской Федерации от 07.05.2018 № 204 «О национальных целях и стратегических задачах развития Российской Федерации», в соответствии с государственной программой Ханты-Мансийского автономного округа – Югры «Развитие образования», утверждённой постановлением Правительства Ханты-Мансийского автономного округа – Югры от 05.10.18 № 338-п создания условий для обеспечения эффективной системы межведомственного взаимодействия в сфере дополнительного образования детей по реализации современных, вариативных и востребованных дополнительных общеобразовательных программ различной направленности, приказа департамента образования и молодежной политики, управления культуры, туризма и спорта от 30.10.2020 № 652/16-07-260, а также  с целью исполнения  мероприятий и целевых показателей, предусмотренных п. 4.7.8 «Поддержка и развитие центров «Точка роста»,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 «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-куб» приказа Департамента образования и науки ХМАО-Югры от 09 октября 2024 №10-П-2119 «Об утверждении Программы перспективного развития системы образования ХМАО-Югры, определения единых подходов к обучению школьников по дополнительным общеразвивающим программам технической и естественнонаучной направленностей в общеобразовательных  организациях ХМАО-Югры».</a:t>
            </a:r>
          </a:p>
        </p:txBody>
      </p:sp>
    </p:spTree>
    <p:extLst>
      <p:ext uri="{BB962C8B-B14F-4D97-AF65-F5344CB8AC3E}">
        <p14:creationId xmlns:p14="http://schemas.microsoft.com/office/powerpoint/2010/main" val="333928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C7D47-7253-4F8A-A0B7-6D89070F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61891"/>
            <a:ext cx="8911687" cy="79464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8BF50-291F-4081-B5F0-6EA4D313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1" y="1056536"/>
            <a:ext cx="10986052" cy="580146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1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организационного, методического сопровождения системы дополнительного образования Сургутского района.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С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оздание условий для обеспечения в Сургутском районе эффективной системы взаимодействия в сфере дополнительного образования детей по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существление организационной, методической, экспертно-консультационной поддержки участников системы взаимодействия в системе дополнительного образования детей Сургутского района.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В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ыявление, формирование и распространение лучших практик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4. Ф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ормирование и распространение моделей сетевого взаимодействия при реализации образовательных программ.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5.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беспечение функционирования общедоступного навигатора в системе дополнительного образования детей, в том числе содержательное наполнение муниципального сегмента навигатора.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6.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рганизационно-методическое сопровождение работы муниципальных организаций дополнительного образования, в том числе негосударственных.</a:t>
            </a:r>
          </a:p>
          <a:p>
            <a:pPr marL="0" indent="0" algn="just">
              <a:buNone/>
              <a:tabLst>
                <a:tab pos="540385" algn="l"/>
              </a:tabLst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7. М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етодическое сопровождение модели персонифицированного финансирования дополнительного образования детей в Сургутском районе.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15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D9CD8-FFC8-4F9B-BD1E-A5BE899CD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57780"/>
            <a:ext cx="8911687" cy="5698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687C49-DE29-4D1A-9D7C-37513FB31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060174"/>
            <a:ext cx="11078818" cy="55980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Формирование среды современного развития дополнительного образования детей в Сургутском районе через осуществление организационной, методической и экспертно-консультационной поддержки в муниципальной системе дополнительного образования детей, обеспечивающей согласованное и инновационное развитие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Содействие распространению лучших практик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Содействие апробации и внедрению дополнительных общеразвивающих разноуровневых программ, обеспечивающих получение детьми навыков и умений общекультурного, базового и углубленного уровней.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Содействие по внедрению и развитию детскими школами искусств Сургутского района дополнительных предпрофессиональных общеобразовательных программ в области искусств, обеспечивающих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у одаренных детей комплекса знаний, умений и навыков, позволяющих в дальнейшем осваивать основные профессиональные образовательные программы в области искусств.</a:t>
            </a: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Создание условий для обеспечения равного доступа к современным и вариативным дополнительным общеобразовательным программам.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Содействие качественному развитию организаций дополнительного образования детей, в рамках оказания методической и информационной помощи организациям, реализующим дополнительные общеобразовательные программы.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Развитие сетевой формы реализации программ дополнительного образования, с помощью разработки типовых моделей, содержащих механизмы организации и внедрения лучших практик сетевого взаимодействия в системе дополнительного образования детей;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Обеспечение реализации мероприятий по информированию и просвещению родителей в области дополнительного образования детей.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Проведение работы совместно с образовательными организациями по обеспечению 100% охвата детей коренных народов севера дополнительными общеобразовательными программами.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Обеспечение своевременной экспертной оценки бюджетных программ, согласно Регламенту</a:t>
            </a:r>
          </a:p>
        </p:txBody>
      </p:sp>
    </p:spTree>
    <p:extLst>
      <p:ext uri="{BB962C8B-B14F-4D97-AF65-F5344CB8AC3E}">
        <p14:creationId xmlns:p14="http://schemas.microsoft.com/office/powerpoint/2010/main" val="308262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2CE09-A8B1-46EA-BAA1-8D424ECF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02167"/>
            <a:ext cx="8911687" cy="75192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ЭКСПЕРТНАЯ ГРУППА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6D846-4092-4021-BAFF-63218A3C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40" y="2016998"/>
            <a:ext cx="10681251" cy="484100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Председатель экспертной группы: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Яцунская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Татьяна Николаевна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Члены экспертной группы: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   Пушкарева Наталья Игоревна,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  Мансурова Елена Николаевна,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   Мурзаева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Солтанат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Османовна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  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Варакута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Марина Геннадьевна Начальник отдела дополнительного образования и воспитательной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работы департамента образования администрации Сургутского района.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   Притыка Светлана Вячеславовна,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   Чиркова Лариса Владимировна, методист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88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71F68-6D2B-4A13-B07E-06CBC32DC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816" y="61523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РАБОТЫ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2025-2026 УЧЕБНЫЙ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FB186-FE4D-4405-A2FC-4B411E621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071" y="2383738"/>
            <a:ext cx="10318062" cy="40874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Создана экспертная группа.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Проведена экспертная оценка программ дополнительного образования на портале ПФДО.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Выполнено наполнение регионального навигатора дополнительных общеразвивающих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Проведены обучающие семинары с руководителями образовательных организаций,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реализующих дополнительные общеразвивающие образовательные программы (В режиме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ВКС)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Разработаны методические рекомендации и типовые  программы дополнительного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 (образец).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Постоянное  консультирование ОО Сургутского района по работе на портале АИС ПФДО, </a:t>
            </a:r>
          </a:p>
        </p:txBody>
      </p:sp>
    </p:spTree>
    <p:extLst>
      <p:ext uri="{BB962C8B-B14F-4D97-AF65-F5344CB8AC3E}">
        <p14:creationId xmlns:p14="http://schemas.microsoft.com/office/powerpoint/2010/main" val="408393417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507</TotalTime>
  <Words>780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Franklin Gothic Book</vt:lpstr>
      <vt:lpstr>Times New Roman</vt:lpstr>
      <vt:lpstr>Уголки</vt:lpstr>
      <vt:lpstr>Итоги   РАБОТЫ МОЦ   2025-2026 УЧЕБНЫЙ ГОД</vt:lpstr>
      <vt:lpstr>МУНИЦИПАЛЬНЫЙ ОПОРНЫЙ ЦЕНТР ДОПОЛНИТЕЛЬНОГО ОБРАЗОВАНИЯ СУРГУТСКОГО РАЙОНА</vt:lpstr>
      <vt:lpstr>ЦЕЛЬ И ЗАДАЧИ МОЦ</vt:lpstr>
      <vt:lpstr>ОСНОВНЫЕ ФУНКЦИИ МОЦ</vt:lpstr>
      <vt:lpstr>ЭКСПЕРТНАЯ ГРУППА МОЦ</vt:lpstr>
      <vt:lpstr>ИТОГИ РАБОТЫ  ЗА 2025-2026 УЧЕБНЫЙ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G10</dc:creator>
  <cp:lastModifiedBy>G7</cp:lastModifiedBy>
  <cp:revision>37</cp:revision>
  <dcterms:created xsi:type="dcterms:W3CDTF">2021-06-28T10:21:17Z</dcterms:created>
  <dcterms:modified xsi:type="dcterms:W3CDTF">2026-06-10T07:28:51Z</dcterms:modified>
</cp:coreProperties>
</file>